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8" r:id="rId4"/>
    <p:sldId id="257" r:id="rId5"/>
    <p:sldId id="286" r:id="rId6"/>
    <p:sldId id="287" r:id="rId7"/>
    <p:sldId id="259" r:id="rId8"/>
    <p:sldId id="260" r:id="rId9"/>
    <p:sldId id="276" r:id="rId10"/>
    <p:sldId id="261" r:id="rId11"/>
    <p:sldId id="288" r:id="rId12"/>
    <p:sldId id="266" r:id="rId13"/>
    <p:sldId id="262" r:id="rId14"/>
    <p:sldId id="289" r:id="rId15"/>
    <p:sldId id="263" r:id="rId16"/>
    <p:sldId id="290" r:id="rId17"/>
    <p:sldId id="264" r:id="rId18"/>
    <p:sldId id="291" r:id="rId19"/>
    <p:sldId id="265" r:id="rId20"/>
    <p:sldId id="267" r:id="rId21"/>
    <p:sldId id="277" r:id="rId22"/>
    <p:sldId id="268" r:id="rId23"/>
    <p:sldId id="269" r:id="rId24"/>
    <p:sldId id="271" r:id="rId25"/>
    <p:sldId id="272" r:id="rId26"/>
    <p:sldId id="273" r:id="rId27"/>
    <p:sldId id="274" r:id="rId28"/>
    <p:sldId id="284" r:id="rId29"/>
    <p:sldId id="285" r:id="rId30"/>
    <p:sldId id="279" r:id="rId31"/>
    <p:sldId id="280" r:id="rId32"/>
    <p:sldId id="281" r:id="rId33"/>
    <p:sldId id="282" r:id="rId34"/>
    <p:sldId id="29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8AB39-B56B-45F1-9B75-B7B4E5D1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4679FD-03CC-4CD3-9F9A-D10CE32E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C879F-3A5C-48E4-84D2-0CF4ED05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01F9F-CB80-4019-B3CA-36E0097E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B21DD-A996-4139-A611-102F64D8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9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F61D3-5103-4BBA-929A-A48C7678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F892C2-7895-4D47-B718-58BCD2BA6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D7320-79ED-4529-AF2C-000E9DFC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C333-6508-4ECD-BAF8-4155C120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86C1E-8D76-49E2-B50C-E683B9EE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13ECB7-F505-4D9C-9F49-EA9694C0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EB94E-BAAE-4C2D-BCB1-4B48F539A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C42FE5-1B0F-45D1-A22D-9E928DA3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A50AE-E58C-4BB4-BDDF-861CACE5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2C1AF-9837-48A5-814D-2ADB4BF5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8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21B3-FC81-4D4F-8CA2-6E2AD755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845F6-8173-4EE8-B0E2-CCA6DC3F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13136-D741-40AC-92C3-9577630C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8D953-9F5B-4AE7-B52C-F94C1187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7FC79-5920-451B-BE05-617A55EB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7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04938-A9B4-41E6-8246-1D8FCDB0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A7468-E275-4FD7-A26E-1BEBDDB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8CD02-FC60-45AE-B205-23645A27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E0B97-6704-4067-9F79-D726FEE3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2E370-D690-4AD5-9816-B9D38032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6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4ED2A-56C2-4B2A-9FD4-46D4A2D8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97CAA-CB7D-48C4-BF24-2B71552C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3C4D8E-D351-47A6-BFBA-17DEF90E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01940E-A27C-480E-AF27-9459B3D1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44BC7-C471-4348-AFCF-D04AE9E2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E71A8-FB74-4FB0-B47E-56F411E5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80FE8-F105-44CC-AA88-61C0BA3D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491113-DF79-490B-BF1E-2F1F2F47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03B9C-47DE-47DB-9E06-D4C781561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F9BCD3-5ABC-4600-88BD-A06605317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0B216E-DFCD-4AA8-893F-2E05CFCEF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E723DC-41B9-4514-8562-41B43D4A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9456B1-FEF6-445D-961D-7052716E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75BED7-E2CB-4E9E-825C-393835F9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8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34AFA-0A69-4B9B-B8DD-41BCCE28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A20BF8-BC37-4B10-91E2-1868FCCE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7CBB8-E3E8-42F1-AE30-68124148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A7071-B510-45D0-90CC-104A3768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8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E33106-35B4-4666-9838-FCE87D53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EE32F1-59DB-4BA9-A6AE-50DDDBFA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F2369-48C0-48C5-AD7D-0146D344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8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CA9E4-ADEB-4D63-B804-3ED65A63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47A86-D57D-44EB-8345-AE199FAB9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301630-735A-4CB3-ACB0-913E10265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EF12F9-1C44-41B0-B8F9-631B3019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C83DC3-70CA-4858-B275-E1A46C04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F68EF-E258-4D98-9BCE-B379E8CD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2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C0298-D0EA-4BB0-831D-12C904A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BAABB8-209B-41D1-8BA4-53F908105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B71EB-8FD5-4EE0-B1D8-A46E3055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060B22-35A4-4E28-BA33-75AEFD10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0AAD54-DCAD-4EA2-B570-33AC2F72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76DE9-AFFD-4918-9388-81EDA24D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DB8459-3E4D-4F81-9E9F-8BCDBA07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02311-0AC3-4505-9300-CB588EF71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4C4C8-0D4E-4977-8C8A-DFFED67D8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03CC-EAD1-4FA5-8933-7C11F8713B71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585E1-6A8E-415B-B330-13655484A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D708A-060C-4A71-9AC0-1CF538520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20EF-802A-489A-BEA1-0D2BAA4A0A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48E3A-5CB6-4E45-946F-181FAACD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3300" dirty="0"/>
              <a:t>     </a:t>
            </a:r>
            <a:r>
              <a:rPr lang="ko-KR" altLang="en-US" sz="6700" dirty="0"/>
              <a:t>미술</a:t>
            </a:r>
            <a:r>
              <a:rPr lang="en-US" altLang="ko-KR" sz="6700" dirty="0"/>
              <a:t>! </a:t>
            </a:r>
            <a:br>
              <a:rPr lang="en-US" altLang="ko-KR" sz="3300" dirty="0"/>
            </a:br>
            <a:br>
              <a:rPr lang="en-US" altLang="ko-KR" sz="3300" dirty="0"/>
            </a:br>
            <a:br>
              <a:rPr lang="en-US" altLang="ko-KR" sz="3300" dirty="0"/>
            </a:br>
            <a:br>
              <a:rPr lang="en-US" altLang="ko-KR" sz="3300" dirty="0"/>
            </a:br>
            <a:r>
              <a:rPr lang="ko-KR" altLang="en-US" sz="3300" dirty="0"/>
              <a:t>인류 역사에서 </a:t>
            </a:r>
            <a:br>
              <a:rPr lang="en-US" altLang="ko-KR" sz="3300" dirty="0"/>
            </a:br>
            <a:r>
              <a:rPr lang="ko-KR" altLang="en-US" sz="3300" dirty="0"/>
              <a:t>미술이란</a:t>
            </a:r>
            <a:r>
              <a:rPr lang="en-US" altLang="ko-KR" sz="3300" dirty="0"/>
              <a:t>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9486E0FD-DA54-0144-9EEF-9893C83F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19"/>
          <a:stretch/>
        </p:blipFill>
        <p:spPr>
          <a:xfrm>
            <a:off x="0" y="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747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9328FA-66F3-407B-A2DB-A4509A41D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FD105-BC4A-3C4E-8958-BA86AAE8C767}"/>
              </a:ext>
            </a:extLst>
          </p:cNvPr>
          <p:cNvSpPr txBox="1"/>
          <p:nvPr/>
        </p:nvSpPr>
        <p:spPr>
          <a:xfrm>
            <a:off x="1195753" y="5992837"/>
            <a:ext cx="604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고인돌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청동기시대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인천 강화군 </a:t>
            </a:r>
            <a:r>
              <a:rPr kumimoji="1" lang="ko-KR" altLang="en-US" sz="2400" dirty="0" err="1"/>
              <a:t>하점면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003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881F89-7DD3-CD4A-98D0-1104ED79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" b="10328"/>
          <a:stretch/>
        </p:blipFill>
        <p:spPr>
          <a:xfrm>
            <a:off x="20" y="-128944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D59D-7620-734F-B0D7-3D9C1F153966}"/>
              </a:ext>
            </a:extLst>
          </p:cNvPr>
          <p:cNvSpPr txBox="1"/>
          <p:nvPr/>
        </p:nvSpPr>
        <p:spPr>
          <a:xfrm>
            <a:off x="9499202" y="5668223"/>
            <a:ext cx="2692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고창 고인돌</a:t>
            </a:r>
          </a:p>
        </p:txBody>
      </p:sp>
    </p:spTree>
    <p:extLst>
      <p:ext uri="{BB962C8B-B14F-4D97-AF65-F5344CB8AC3E}">
        <p14:creationId xmlns:p14="http://schemas.microsoft.com/office/powerpoint/2010/main" val="251830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248E26-FDD0-4063-A57C-6FE02AEF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0" b="182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159A4-6F1D-4946-B777-FCEF73DB778E}"/>
              </a:ext>
            </a:extLst>
          </p:cNvPr>
          <p:cNvSpPr txBox="1"/>
          <p:nvPr/>
        </p:nvSpPr>
        <p:spPr>
          <a:xfrm>
            <a:off x="9298745" y="295423"/>
            <a:ext cx="219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진시황릉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중국</a:t>
            </a:r>
          </a:p>
        </p:txBody>
      </p:sp>
    </p:spTree>
    <p:extLst>
      <p:ext uri="{BB962C8B-B14F-4D97-AF65-F5344CB8AC3E}">
        <p14:creationId xmlns:p14="http://schemas.microsoft.com/office/powerpoint/2010/main" val="280409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EEB3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147F8E-10F4-A149-BF09-6901B4DA4B5A}"/>
              </a:ext>
            </a:extLst>
          </p:cNvPr>
          <p:cNvSpPr txBox="1"/>
          <p:nvPr/>
        </p:nvSpPr>
        <p:spPr>
          <a:xfrm>
            <a:off x="1301753" y="1910780"/>
            <a:ext cx="529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빗살무늬토기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F3154-2518-DC42-9A1B-ACDBF2F6B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77" y="0"/>
            <a:ext cx="5477323" cy="68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8EB073-27D4-42DD-B533-EFFE0B20B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803871" y="0"/>
            <a:ext cx="63881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DCB741-D7B0-7B42-91A9-23880D68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591" y="2801984"/>
            <a:ext cx="4098472" cy="125403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ko-KR" altLang="en-US" sz="6000" dirty="0">
                <a:solidFill>
                  <a:schemeClr val="bg1"/>
                </a:solidFill>
              </a:rPr>
              <a:t>민무늬토기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F1A9FD-A987-BF48-9CB4-3B4610A7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25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2FB1C-4F6A-49DB-9E99-29BB917F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9" y="1281668"/>
            <a:ext cx="5291462" cy="1029506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4000" dirty="0"/>
              <a:t>고려 청자 </a:t>
            </a:r>
            <a:br>
              <a:rPr lang="en-US" altLang="ko-KR" sz="4000" dirty="0"/>
            </a:br>
            <a:r>
              <a:rPr lang="ko-KR" altLang="en-US" sz="4000" dirty="0"/>
              <a:t>상감 </a:t>
            </a:r>
            <a:r>
              <a:rPr lang="ko-KR" altLang="en-US" sz="4000" dirty="0" err="1"/>
              <a:t>운학무늬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매병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ADC54A-1D7C-41D8-8F27-89295A517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7" y="0"/>
            <a:ext cx="4958443" cy="6890964"/>
          </a:xfrm>
        </p:spPr>
      </p:pic>
    </p:spTree>
    <p:extLst>
      <p:ext uri="{BB962C8B-B14F-4D97-AF65-F5344CB8AC3E}">
        <p14:creationId xmlns:p14="http://schemas.microsoft.com/office/powerpoint/2010/main" val="122759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72A9844-EF83-5946-80D9-4A5EC170C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r="9052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E596B5-A2CF-C142-A1B4-73133AF8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600" dirty="0">
                <a:solidFill>
                  <a:schemeClr val="bg1"/>
                </a:solidFill>
              </a:rPr>
              <a:t>조선 청화백자 </a:t>
            </a:r>
            <a:br>
              <a:rPr lang="en-US" altLang="ko-KR" sz="5600" dirty="0">
                <a:solidFill>
                  <a:schemeClr val="bg1"/>
                </a:solidFill>
              </a:rPr>
            </a:br>
            <a:r>
              <a:rPr lang="ko-KR" altLang="en-US" sz="5600" dirty="0">
                <a:solidFill>
                  <a:schemeClr val="bg1"/>
                </a:solidFill>
              </a:rPr>
              <a:t>송죽무늬매병</a:t>
            </a:r>
            <a:endParaRPr kumimoji="1" lang="en-US" altLang="ko-KR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7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144BE-8FE7-43C6-8392-65BBA78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9" y="4171072"/>
            <a:ext cx="6270170" cy="762220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이조 백자 철화 </a:t>
            </a:r>
            <a:r>
              <a:rPr lang="ko-KR" altLang="en-US" sz="4000" dirty="0" err="1"/>
              <a:t>끈무늬</a:t>
            </a:r>
            <a:r>
              <a:rPr lang="ko-KR" altLang="en-US" sz="4000" dirty="0"/>
              <a:t> 병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0730B5-8287-4675-A1C5-7BA1EBAA7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9" y="-20426"/>
            <a:ext cx="4392385" cy="6894376"/>
          </a:xfrm>
        </p:spPr>
      </p:pic>
    </p:spTree>
    <p:extLst>
      <p:ext uri="{BB962C8B-B14F-4D97-AF65-F5344CB8AC3E}">
        <p14:creationId xmlns:p14="http://schemas.microsoft.com/office/powerpoint/2010/main" val="84718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DC59FE-95C7-4792-8613-8387631B1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5A6740-C8AC-4AF4-8DED-DF2AE7C5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287ED7-11F5-4988-9536-ED300C63D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435B82-54F0-40A8-98AC-308BBE400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E91545-5C3B-46A8-84FE-3866AC17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118785-E32F-4098-BA19-715FB4D3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8661B7-47E9-4CFA-9D23-D94826CD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988FFF-B41D-4B4F-A344-BE9B1EC1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06" y="2653145"/>
            <a:ext cx="5895058" cy="81343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ko-KR" altLang="en-US" sz="4800" dirty="0" err="1">
                <a:solidFill>
                  <a:schemeClr val="bg1"/>
                </a:solidFill>
              </a:rPr>
              <a:t>달항아리</a:t>
            </a:r>
            <a:endParaRPr kumimoji="1" lang="en-US" altLang="ko-KR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11AE26-B936-B643-B909-0F1FC8AD9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r="10589" b="2"/>
          <a:stretch/>
        </p:blipFill>
        <p:spPr>
          <a:xfrm>
            <a:off x="6795973" y="969893"/>
            <a:ext cx="4684777" cy="468477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31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FA76F6-355F-4631-AC67-D48C5429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r="1" b="1"/>
          <a:stretch/>
        </p:blipFill>
        <p:spPr>
          <a:xfrm>
            <a:off x="5748338" y="10"/>
            <a:ext cx="6443662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28875" y="3209925"/>
            <a:ext cx="97631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83FD2-12B6-1746-AAB3-EE622D20EFC1}"/>
              </a:ext>
            </a:extLst>
          </p:cNvPr>
          <p:cNvSpPr txBox="1"/>
          <p:nvPr/>
        </p:nvSpPr>
        <p:spPr>
          <a:xfrm>
            <a:off x="2970225" y="2690336"/>
            <a:ext cx="2236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</a:rPr>
              <a:t>석굴암 본존불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96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EB037-BDBF-4499-898E-0FB9CD07F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339" y="575373"/>
            <a:ext cx="5407378" cy="68015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미술의 시작</a:t>
            </a:r>
            <a:r>
              <a:rPr lang="en-US" altLang="ko-KR" sz="3600" dirty="0"/>
              <a:t>-</a:t>
            </a:r>
            <a:r>
              <a:rPr lang="ko-KR" altLang="en-US" sz="3600" dirty="0"/>
              <a:t>역사의 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9D69C6-C989-42D4-AE12-6149749D0A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007E8-EF65-414C-A496-387B779C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9" y="1425652"/>
            <a:ext cx="4489720" cy="3008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BC604-FF86-488F-B1E8-64B1182C8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60" y="3362149"/>
            <a:ext cx="6260150" cy="3008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0E1ED-5197-41F6-B436-BC34ECF7E3A9}"/>
              </a:ext>
            </a:extLst>
          </p:cNvPr>
          <p:cNvSpPr txBox="1"/>
          <p:nvPr/>
        </p:nvSpPr>
        <p:spPr>
          <a:xfrm flipH="1">
            <a:off x="5128054" y="1806923"/>
            <a:ext cx="6577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 조형물들은 미술품인가</a:t>
            </a:r>
            <a:r>
              <a:rPr lang="en-US" altLang="ko-KR" sz="2400" dirty="0"/>
              <a:t>?</a:t>
            </a:r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미술품이 아니라면 무엇인가</a:t>
            </a:r>
            <a:r>
              <a:rPr lang="en-US" altLang="ko-KR" sz="2400" dirty="0"/>
              <a:t>?</a:t>
            </a:r>
          </a:p>
          <a:p>
            <a:r>
              <a:rPr lang="en-US" altLang="ko-KR" sz="2400" dirty="0"/>
              <a:t>      </a:t>
            </a:r>
            <a:r>
              <a:rPr lang="ko-KR" altLang="en-US" sz="2400" dirty="0"/>
              <a:t>생존을 위한 조형물이 미술품의 시작인가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441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846D2-983D-42FC-ABFF-193B9739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377" y="5725551"/>
            <a:ext cx="2696679" cy="78655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석굴암 내부 천정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390B18-5846-4A9F-BE85-4CE32F4CD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r="7740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0374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C37B3-70F9-470F-A4EE-CBAC9448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366" y="5541783"/>
            <a:ext cx="1434904" cy="56270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고려불화</a:t>
            </a:r>
            <a:endParaRPr lang="ko-KR" alt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ABA55A-9FA5-4221-8A7A-C48EEB924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97" y="678765"/>
            <a:ext cx="2828234" cy="543891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7A7E8E-95F5-4828-90AA-A66B92682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58" y="678765"/>
            <a:ext cx="3261285" cy="54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2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089A9-700F-4ECB-ADA2-BA74A72C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0971"/>
            <a:ext cx="1412631" cy="50643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지구라트</a:t>
            </a:r>
            <a:endParaRPr lang="ko-KR" alt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75EEE5-7FE4-4D05-AF2A-FF1078653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408"/>
            <a:ext cx="10480161" cy="4558567"/>
          </a:xfrm>
        </p:spPr>
      </p:pic>
    </p:spTree>
    <p:extLst>
      <p:ext uri="{BB962C8B-B14F-4D97-AF65-F5344CB8AC3E}">
        <p14:creationId xmlns:p14="http://schemas.microsoft.com/office/powerpoint/2010/main" val="262089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40146-41AB-432A-BC21-EC44C974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650" y="781722"/>
            <a:ext cx="2180492" cy="8213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비잔틴 양식</a:t>
            </a:r>
            <a:br>
              <a:rPr lang="en-US" altLang="ko-KR" sz="2400" dirty="0"/>
            </a:br>
            <a:r>
              <a:rPr lang="ko-KR" altLang="en-US" sz="2400" dirty="0"/>
              <a:t>소피아 대성당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5CC969-B9A5-4CD2-99DF-1ECD12C9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84" y="781722"/>
            <a:ext cx="7285331" cy="5423323"/>
          </a:xfrm>
        </p:spPr>
      </p:pic>
    </p:spTree>
    <p:extLst>
      <p:ext uri="{BB962C8B-B14F-4D97-AF65-F5344CB8AC3E}">
        <p14:creationId xmlns:p14="http://schemas.microsoft.com/office/powerpoint/2010/main" val="99587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83891-B84F-4918-9991-C12150E0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10" y="722051"/>
            <a:ext cx="1788507" cy="824527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고딕 양식</a:t>
            </a:r>
            <a:br>
              <a:rPr lang="en-US" altLang="ko-KR" sz="2400" dirty="0"/>
            </a:br>
            <a:r>
              <a:rPr lang="ko-KR" altLang="en-US" sz="2400" dirty="0" err="1"/>
              <a:t>랭스</a:t>
            </a:r>
            <a:r>
              <a:rPr lang="ko-KR" altLang="en-US" sz="2400" dirty="0"/>
              <a:t> 대성당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3F9050-27F7-4EC3-8A10-296315415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13" y="722051"/>
            <a:ext cx="7459576" cy="5511310"/>
          </a:xfrm>
        </p:spPr>
      </p:pic>
    </p:spTree>
    <p:extLst>
      <p:ext uri="{BB962C8B-B14F-4D97-AF65-F5344CB8AC3E}">
        <p14:creationId xmlns:p14="http://schemas.microsoft.com/office/powerpoint/2010/main" val="49659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C4520-94FE-4D2B-8A06-FD3DF6E2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478014"/>
            <a:ext cx="1614311" cy="61700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명동성당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D50ACF-AD63-4C1E-B84C-08DE2D306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1" y="478014"/>
            <a:ext cx="4554831" cy="5853442"/>
          </a:xfrm>
        </p:spPr>
      </p:pic>
    </p:spTree>
    <p:extLst>
      <p:ext uri="{BB962C8B-B14F-4D97-AF65-F5344CB8AC3E}">
        <p14:creationId xmlns:p14="http://schemas.microsoft.com/office/powerpoint/2010/main" val="34828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F6F62-AA7C-4BB4-8EDC-06A3D766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520" y="440339"/>
            <a:ext cx="2472267" cy="55969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로마네스크 양식</a:t>
            </a:r>
            <a:br>
              <a:rPr lang="en-US" altLang="ko-KR" sz="2400" dirty="0"/>
            </a:br>
            <a:r>
              <a:rPr lang="ko-KR" altLang="en-US" sz="2400" dirty="0"/>
              <a:t>피사 대성당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6763B5-8578-B04A-BDEC-D26E8614F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95" y="440339"/>
            <a:ext cx="6955355" cy="435133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297E54-9163-9E42-BDF1-6E5D77C8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5" y="3653180"/>
            <a:ext cx="4457743" cy="2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5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3ED53-6CDB-40CE-BA94-A7BA8A7D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44" y="1027906"/>
            <a:ext cx="3033889" cy="49671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한국성공회</a:t>
            </a:r>
            <a:r>
              <a:rPr lang="ko-KR" altLang="en-US" sz="2400" dirty="0"/>
              <a:t> 대성당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912AEB-0706-41CE-85B1-0805F138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90" y="1027906"/>
            <a:ext cx="7290710" cy="5030420"/>
          </a:xfrm>
        </p:spPr>
      </p:pic>
    </p:spTree>
    <p:extLst>
      <p:ext uri="{BB962C8B-B14F-4D97-AF65-F5344CB8AC3E}">
        <p14:creationId xmlns:p14="http://schemas.microsoft.com/office/powerpoint/2010/main" val="3905063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F38E47-1980-B94C-B5D1-53795AB9A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79" y="731498"/>
            <a:ext cx="7187689" cy="52206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95414-EEA7-F048-B7FD-AB597E92A506}"/>
              </a:ext>
            </a:extLst>
          </p:cNvPr>
          <p:cNvSpPr txBox="1"/>
          <p:nvPr/>
        </p:nvSpPr>
        <p:spPr>
          <a:xfrm>
            <a:off x="1169233" y="731498"/>
            <a:ext cx="206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덕수궁 가을 정경</a:t>
            </a:r>
          </a:p>
        </p:txBody>
      </p:sp>
    </p:spTree>
    <p:extLst>
      <p:ext uri="{BB962C8B-B14F-4D97-AF65-F5344CB8AC3E}">
        <p14:creationId xmlns:p14="http://schemas.microsoft.com/office/powerpoint/2010/main" val="335292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C4E282-105A-3942-AE4A-ABCA8792F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6" y="476511"/>
            <a:ext cx="4918024" cy="5922812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BA4E6E-05B8-794D-BFA3-C50DFA21E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29" y="3117954"/>
            <a:ext cx="4883898" cy="3281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5F40E-07D8-7841-9D95-31D54BDC4458}"/>
              </a:ext>
            </a:extLst>
          </p:cNvPr>
          <p:cNvSpPr txBox="1"/>
          <p:nvPr/>
        </p:nvSpPr>
        <p:spPr>
          <a:xfrm>
            <a:off x="6402029" y="2554216"/>
            <a:ext cx="25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덕수궁 </a:t>
            </a:r>
            <a:r>
              <a:rPr kumimoji="1" lang="ko-KR" altLang="en-US" dirty="0" err="1"/>
              <a:t>돌담길</a:t>
            </a:r>
            <a:r>
              <a:rPr kumimoji="1" lang="ko-KR" altLang="en-US" dirty="0"/>
              <a:t>  가을</a:t>
            </a:r>
          </a:p>
        </p:txBody>
      </p:sp>
    </p:spTree>
    <p:extLst>
      <p:ext uri="{BB962C8B-B14F-4D97-AF65-F5344CB8AC3E}">
        <p14:creationId xmlns:p14="http://schemas.microsoft.com/office/powerpoint/2010/main" val="248098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73780-BE46-4D8A-89EA-BE43AAA6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9" y="4053945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2600" kern="1200" dirty="0" err="1">
                <a:latin typeface="+mj-lt"/>
                <a:ea typeface="+mj-ea"/>
                <a:cs typeface="+mj-cs"/>
              </a:rPr>
              <a:t>빌렌도르프</a:t>
            </a:r>
            <a:r>
              <a:rPr lang="ko-KR" altLang="en-US" sz="2600" kern="1200" dirty="0">
                <a:latin typeface="+mj-lt"/>
                <a:ea typeface="+mj-ea"/>
                <a:cs typeface="+mj-cs"/>
              </a:rPr>
              <a:t> 비너스</a:t>
            </a:r>
            <a:r>
              <a:rPr lang="en-US" altLang="ko-KR" sz="2600" kern="1200" dirty="0">
                <a:latin typeface="+mj-lt"/>
                <a:ea typeface="+mj-ea"/>
                <a:cs typeface="+mj-cs"/>
              </a:rPr>
              <a:t>.</a:t>
            </a:r>
            <a:br>
              <a:rPr lang="en-US" altLang="ko-KR" sz="2600" kern="1200" dirty="0">
                <a:latin typeface="+mj-lt"/>
                <a:ea typeface="+mj-ea"/>
                <a:cs typeface="+mj-cs"/>
              </a:rPr>
            </a:br>
            <a:r>
              <a:rPr lang="ko-KR" altLang="en-US" sz="2600" kern="1200" dirty="0">
                <a:latin typeface="+mj-lt"/>
                <a:ea typeface="+mj-ea"/>
                <a:cs typeface="+mj-cs"/>
              </a:rPr>
              <a:t>높이 </a:t>
            </a:r>
            <a:r>
              <a:rPr lang="en-US" altLang="ko-KR" sz="2600" kern="1200" dirty="0">
                <a:latin typeface="+mj-lt"/>
                <a:ea typeface="+mj-ea"/>
                <a:cs typeface="+mj-cs"/>
              </a:rPr>
              <a:t>11cm.</a:t>
            </a:r>
            <a:r>
              <a:rPr lang="ko-KR" altLang="en-US" sz="2600" kern="1200" dirty="0">
                <a:latin typeface="+mj-lt"/>
                <a:ea typeface="+mj-ea"/>
                <a:cs typeface="+mj-cs"/>
              </a:rPr>
              <a:t> </a:t>
            </a:r>
            <a:br>
              <a:rPr lang="en-US" altLang="ko-KR" sz="2600" kern="1200" dirty="0">
                <a:latin typeface="+mj-lt"/>
                <a:ea typeface="+mj-ea"/>
                <a:cs typeface="+mj-cs"/>
              </a:rPr>
            </a:br>
            <a:r>
              <a:rPr lang="ko-KR" altLang="en-US" sz="2600" kern="1200" dirty="0">
                <a:latin typeface="+mj-lt"/>
                <a:ea typeface="+mj-ea"/>
                <a:cs typeface="+mj-cs"/>
              </a:rPr>
              <a:t>석회암</a:t>
            </a:r>
            <a:r>
              <a:rPr lang="en-US" altLang="ko-KR" sz="2600" kern="1200" dirty="0">
                <a:latin typeface="+mj-lt"/>
                <a:ea typeface="+mj-ea"/>
                <a:cs typeface="+mj-cs"/>
              </a:rPr>
              <a:t>.</a:t>
            </a:r>
            <a:br>
              <a:rPr lang="en-US" altLang="ko-KR" sz="2600" kern="1200" dirty="0">
                <a:latin typeface="+mj-lt"/>
                <a:ea typeface="+mj-ea"/>
                <a:cs typeface="+mj-cs"/>
              </a:rPr>
            </a:br>
            <a:r>
              <a:rPr lang="ko-KR" altLang="en-US" sz="2600" kern="1200" dirty="0">
                <a:latin typeface="+mj-lt"/>
                <a:ea typeface="+mj-ea"/>
                <a:cs typeface="+mj-cs"/>
              </a:rPr>
              <a:t>구석기 시대</a:t>
            </a:r>
            <a:r>
              <a:rPr lang="en-US" altLang="ko-KR" sz="2600" kern="1200" dirty="0">
                <a:latin typeface="+mj-lt"/>
                <a:ea typeface="+mj-ea"/>
                <a:cs typeface="+mj-cs"/>
              </a:rPr>
              <a:t>.</a:t>
            </a:r>
          </a:p>
        </p:txBody>
      </p:sp>
      <p:grpSp>
        <p:nvGrpSpPr>
          <p:cNvPr id="53" name="Group 28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08E0F8-4F2D-41B8-A308-BAAB51D05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C1259B-3E8E-814B-A223-CA511C7FA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30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0FC71-7A85-40C5-BDA0-C63110FD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525" y="361924"/>
            <a:ext cx="1379095" cy="477525"/>
          </a:xfrm>
        </p:spPr>
        <p:txBody>
          <a:bodyPr>
            <a:normAutofit fontScale="90000"/>
          </a:bodyPr>
          <a:lstStyle/>
          <a:p>
            <a:r>
              <a:rPr lang="ko-KR" altLang="en-US" sz="2400" dirty="0" err="1"/>
              <a:t>대지미술</a:t>
            </a:r>
            <a:endParaRPr lang="ko-KR" alt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053F60-60E3-49F8-B072-0E6EDEA24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21" y="361924"/>
            <a:ext cx="7454861" cy="6034243"/>
          </a:xfrm>
        </p:spPr>
      </p:pic>
    </p:spTree>
    <p:extLst>
      <p:ext uri="{BB962C8B-B14F-4D97-AF65-F5344CB8AC3E}">
        <p14:creationId xmlns:p14="http://schemas.microsoft.com/office/powerpoint/2010/main" val="99615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AF98-D9FF-4687-A480-CE1AD17F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89" y="365125"/>
            <a:ext cx="1920269" cy="1325563"/>
          </a:xfrm>
        </p:spPr>
        <p:txBody>
          <a:bodyPr>
            <a:noAutofit/>
          </a:bodyPr>
          <a:lstStyle/>
          <a:p>
            <a:pPr algn="r"/>
            <a:r>
              <a:rPr lang="ko-KR" altLang="en-US" sz="2400" dirty="0"/>
              <a:t>비디오아트</a:t>
            </a:r>
            <a:br>
              <a:rPr lang="en-US" altLang="ko-KR" sz="2400" dirty="0"/>
            </a:br>
            <a:r>
              <a:rPr lang="ko-KR" altLang="en-US" sz="2400" dirty="0"/>
              <a:t>백남준</a:t>
            </a:r>
            <a:br>
              <a:rPr lang="en-US" altLang="ko-KR" sz="2400" dirty="0"/>
            </a:br>
            <a:r>
              <a:rPr lang="ko-KR" altLang="en-US" sz="2400" dirty="0"/>
              <a:t>다다익선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19CDEC-8EFE-45F5-96D3-216EE5148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59" y="365125"/>
            <a:ext cx="8908876" cy="5993472"/>
          </a:xfrm>
        </p:spPr>
      </p:pic>
    </p:spTree>
    <p:extLst>
      <p:ext uri="{BB962C8B-B14F-4D97-AF65-F5344CB8AC3E}">
        <p14:creationId xmlns:p14="http://schemas.microsoft.com/office/powerpoint/2010/main" val="23557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EB2C5-4E45-4817-9046-89033C58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4" y="386863"/>
            <a:ext cx="10041437" cy="1078522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2400" dirty="0" err="1"/>
              <a:t>데미안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허스트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아무도 슬퍼하지 않는 물리적 죽음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3C271B-1125-F248-9342-BF88DB90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36" y="1843945"/>
            <a:ext cx="10041437" cy="41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7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AEA07B-C342-4F00-8D52-ABA332C9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" r="-1" b="16596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61F02C-D824-437B-AA12-38CD475F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100">
                <a:solidFill>
                  <a:schemeClr val="bg1"/>
                </a:solidFill>
              </a:rPr>
              <a:t>이예승</a:t>
            </a:r>
            <a:r>
              <a:rPr lang="en-US" altLang="ko-KR" sz="4100">
                <a:solidFill>
                  <a:schemeClr val="bg1"/>
                </a:solidFill>
              </a:rPr>
              <a:t> </a:t>
            </a:r>
            <a:br>
              <a:rPr lang="en-US" altLang="ko-KR" sz="4100">
                <a:solidFill>
                  <a:schemeClr val="bg1"/>
                </a:solidFill>
              </a:rPr>
            </a:br>
            <a:r>
              <a:rPr lang="ko-KR" altLang="en-US" sz="4100">
                <a:solidFill>
                  <a:schemeClr val="bg1"/>
                </a:solidFill>
              </a:rPr>
              <a:t>빛으로 그린 수묵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46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BDF92-9AB1-CB43-937E-885BC101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ko-KR" altLang="en-US" sz="4800"/>
              <a:t>서도호</a:t>
            </a:r>
            <a:r>
              <a:rPr kumimoji="1" lang="en-US" altLang="ko-KR" sz="4800"/>
              <a:t> </a:t>
            </a:r>
            <a:br>
              <a:rPr kumimoji="1" lang="en-US" altLang="ko-KR" sz="4800"/>
            </a:br>
            <a:r>
              <a:rPr kumimoji="1" lang="ko-KR" altLang="en-US" sz="4800"/>
              <a:t>향수병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759BCF-8C0E-4548-BA8E-7F1218C6D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8139" b="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00C20-3765-4492-A7E3-FC7D8296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5676314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400" dirty="0"/>
              <a:t>알타미라 동굴벽화</a:t>
            </a:r>
            <a:r>
              <a:rPr lang="en-US" altLang="ko-KR" sz="2400" dirty="0"/>
              <a:t>.</a:t>
            </a:r>
            <a:r>
              <a:rPr lang="ko-KR" altLang="en-US" sz="2400" dirty="0"/>
              <a:t> 구석기시대</a:t>
            </a:r>
            <a:r>
              <a:rPr lang="en-US" altLang="ko-KR" sz="2400" dirty="0"/>
              <a:t>.</a:t>
            </a:r>
            <a:r>
              <a:rPr lang="ko-KR" altLang="en-US" sz="2400" dirty="0"/>
              <a:t> 스페인</a:t>
            </a:r>
            <a:endParaRPr lang="en-US" altLang="ko-KR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AAB14-C388-47EB-BE74-8340E0D6F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3639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7A70CE-BFAB-0F4A-850F-640B03D3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91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562E-9C10-EC47-8762-A21BA26C69DE}"/>
              </a:ext>
            </a:extLst>
          </p:cNvPr>
          <p:cNvSpPr txBox="1"/>
          <p:nvPr/>
        </p:nvSpPr>
        <p:spPr>
          <a:xfrm>
            <a:off x="7266214" y="3429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</a:rPr>
              <a:t>라스코 동굴벽화 </a:t>
            </a:r>
            <a:r>
              <a:rPr kumimoji="1" lang="en-US" altLang="ko-KR" sz="2800" dirty="0">
                <a:solidFill>
                  <a:schemeClr val="bg1"/>
                </a:solidFill>
              </a:rPr>
              <a:t>-</a:t>
            </a:r>
            <a:r>
              <a:rPr kumimoji="1" lang="ko-KR" altLang="en-US" sz="2800" dirty="0">
                <a:solidFill>
                  <a:schemeClr val="bg1"/>
                </a:solidFill>
              </a:rPr>
              <a:t> 프랑스</a:t>
            </a:r>
          </a:p>
        </p:txBody>
      </p:sp>
    </p:spTree>
    <p:extLst>
      <p:ext uri="{BB962C8B-B14F-4D97-AF65-F5344CB8AC3E}">
        <p14:creationId xmlns:p14="http://schemas.microsoft.com/office/powerpoint/2010/main" val="274761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875BE3-AB04-C648-B0DA-5EC170853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11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339F12-0FCC-2C40-8211-0237B872EF11}"/>
              </a:ext>
            </a:extLst>
          </p:cNvPr>
          <p:cNvSpPr/>
          <p:nvPr/>
        </p:nvSpPr>
        <p:spPr>
          <a:xfrm>
            <a:off x="1704478" y="337048"/>
            <a:ext cx="4490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dirty="0"/>
              <a:t>라스코 동굴벽화 </a:t>
            </a:r>
            <a:r>
              <a:rPr kumimoji="1" lang="en-US" altLang="ko-KR" sz="2800" dirty="0"/>
              <a:t>-</a:t>
            </a:r>
            <a:r>
              <a:rPr kumimoji="1" lang="ko-KR" altLang="en-US" sz="2800" dirty="0"/>
              <a:t> 프랑스</a:t>
            </a:r>
          </a:p>
        </p:txBody>
      </p:sp>
    </p:spTree>
    <p:extLst>
      <p:ext uri="{BB962C8B-B14F-4D97-AF65-F5344CB8AC3E}">
        <p14:creationId xmlns:p14="http://schemas.microsoft.com/office/powerpoint/2010/main" val="247319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6ACBA-B7C4-4A78-B1D7-D5A13B7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400" dirty="0"/>
              <a:t>경북 울주군 </a:t>
            </a:r>
            <a:r>
              <a:rPr lang="ko-KR" altLang="en-US" sz="2400" dirty="0" err="1"/>
              <a:t>반구대</a:t>
            </a:r>
            <a:r>
              <a:rPr lang="ko-KR" altLang="en-US" sz="2400" dirty="0"/>
              <a:t> 암각화</a:t>
            </a:r>
            <a:r>
              <a:rPr lang="en-US" altLang="ko-KR" sz="2400" dirty="0"/>
              <a:t>.</a:t>
            </a:r>
            <a:r>
              <a:rPr lang="ko-KR" altLang="en-US" sz="2400" dirty="0"/>
              <a:t>  신석기시대</a:t>
            </a:r>
            <a:r>
              <a:rPr lang="en-US" altLang="ko-KR" sz="2400" dirty="0"/>
              <a:t>~</a:t>
            </a:r>
            <a:r>
              <a:rPr lang="ko-KR" altLang="en-US" sz="2400" dirty="0"/>
              <a:t>청동기시대 추정</a:t>
            </a:r>
            <a:endParaRPr lang="en-US" altLang="ko-KR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470589-BEEC-409E-9BC5-FF73D2D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8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4936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E1BAFA-B89F-4D22-B1B1-C96103AE6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1D8CF-3980-A048-8D40-4893BE9EBE78}"/>
              </a:ext>
            </a:extLst>
          </p:cNvPr>
          <p:cNvSpPr txBox="1"/>
          <p:nvPr/>
        </p:nvSpPr>
        <p:spPr>
          <a:xfrm>
            <a:off x="434064" y="3429000"/>
            <a:ext cx="3089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천청리</a:t>
            </a:r>
            <a:r>
              <a:rPr kumimoji="1" lang="ko-KR" altLang="en-US" sz="2400" dirty="0"/>
              <a:t> 암각화</a:t>
            </a:r>
            <a:endParaRPr kumimoji="1" lang="en-US" altLang="ko-KR" sz="2400" dirty="0"/>
          </a:p>
          <a:p>
            <a:r>
              <a:rPr kumimoji="1" lang="ko-KR" altLang="en-US" sz="2400" dirty="0"/>
              <a:t>경북 울주군 </a:t>
            </a:r>
            <a:r>
              <a:rPr kumimoji="1" lang="ko-KR" altLang="en-US" sz="2400" dirty="0" err="1"/>
              <a:t>천청리</a:t>
            </a:r>
            <a:endParaRPr kumimoji="1" lang="en-US" altLang="ko-KR" sz="2400" dirty="0"/>
          </a:p>
          <a:p>
            <a:r>
              <a:rPr kumimoji="1" lang="ko-KR" altLang="en-US" sz="2400" dirty="0"/>
              <a:t>청동기시대</a:t>
            </a:r>
            <a:r>
              <a:rPr kumimoji="1" lang="en-US" altLang="ko-KR" sz="2400" dirty="0"/>
              <a:t>~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4249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FBC0C9-FA62-4560-A4A5-A9029E063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r="22089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FFE9B-65E6-E546-8D3A-37880A7AAEAF}"/>
              </a:ext>
            </a:extLst>
          </p:cNvPr>
          <p:cNvSpPr txBox="1"/>
          <p:nvPr/>
        </p:nvSpPr>
        <p:spPr>
          <a:xfrm>
            <a:off x="640079" y="5641145"/>
            <a:ext cx="6154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천청리</a:t>
            </a:r>
            <a:r>
              <a:rPr kumimoji="1" lang="ko-KR" altLang="en-US" sz="2400" dirty="0"/>
              <a:t> 암각화 전체</a:t>
            </a:r>
          </a:p>
        </p:txBody>
      </p:sp>
    </p:spTree>
    <p:extLst>
      <p:ext uri="{BB962C8B-B14F-4D97-AF65-F5344CB8AC3E}">
        <p14:creationId xmlns:p14="http://schemas.microsoft.com/office/powerpoint/2010/main" val="9923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164</Words>
  <Application>Microsoft Macintosh PowerPoint</Application>
  <PresentationFormat>와이드스크린</PresentationFormat>
  <Paragraphs>39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Calibri</vt:lpstr>
      <vt:lpstr>Office 테마</vt:lpstr>
      <vt:lpstr>     미술!     인류 역사에서  미술이란?</vt:lpstr>
      <vt:lpstr>미술의 시작-역사의 시작</vt:lpstr>
      <vt:lpstr>빌렌도르프 비너스. 높이 11cm.  석회암. 구석기 시대.</vt:lpstr>
      <vt:lpstr>알타미라 동굴벽화. 구석기시대. 스페인</vt:lpstr>
      <vt:lpstr>PowerPoint 프레젠테이션</vt:lpstr>
      <vt:lpstr>PowerPoint 프레젠테이션</vt:lpstr>
      <vt:lpstr>경북 울주군 반구대 암각화.  신석기시대~청동기시대 추정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민무늬토기</vt:lpstr>
      <vt:lpstr>고려 청자  상감 운학무늬 매병</vt:lpstr>
      <vt:lpstr>조선 청화백자  송죽무늬매병</vt:lpstr>
      <vt:lpstr>이조 백자 철화 끈무늬 병</vt:lpstr>
      <vt:lpstr>달항아리</vt:lpstr>
      <vt:lpstr>PowerPoint 프레젠테이션</vt:lpstr>
      <vt:lpstr>석굴암 내부 천정</vt:lpstr>
      <vt:lpstr>고려불화</vt:lpstr>
      <vt:lpstr>지구라트</vt:lpstr>
      <vt:lpstr>비잔틴 양식 소피아 대성당</vt:lpstr>
      <vt:lpstr>고딕 양식 랭스 대성당</vt:lpstr>
      <vt:lpstr>명동성당</vt:lpstr>
      <vt:lpstr>로마네스크 양식 피사 대성당</vt:lpstr>
      <vt:lpstr>한국성공회 대성당</vt:lpstr>
      <vt:lpstr>PowerPoint 프레젠테이션</vt:lpstr>
      <vt:lpstr>PowerPoint 프레젠테이션</vt:lpstr>
      <vt:lpstr>대지미술</vt:lpstr>
      <vt:lpstr>비디오아트 백남준 다다익선</vt:lpstr>
      <vt:lpstr>데미안 허스트  아무도 슬퍼하지 않는 물리적 죽음</vt:lpstr>
      <vt:lpstr>이예승  빛으로 그린 수묵</vt:lpstr>
      <vt:lpstr>서도호  향수병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미술!      어디부터 미술이고,   어디까지 미술인가?</dc:title>
  <dc:creator>강 재희</dc:creator>
  <cp:lastModifiedBy>msoft11270</cp:lastModifiedBy>
  <cp:revision>60</cp:revision>
  <dcterms:created xsi:type="dcterms:W3CDTF">2020-03-17T08:14:58Z</dcterms:created>
  <dcterms:modified xsi:type="dcterms:W3CDTF">2021-03-07T07:14:49Z</dcterms:modified>
</cp:coreProperties>
</file>